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125C-008F-4AED-830B-D5DA8341FA6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nam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952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676400"/>
            <a:ext cx="5654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 DUNG DẠY NGÀY THỨ </a:t>
            </a:r>
            <a:r>
              <a:rPr lang="vi-V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( 15/05/2020)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590800"/>
            <a:ext cx="838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HOẠT ĐỘNG KHÁM PHÁ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SỰ ĐỔI MÀU CỦA BẮP </a:t>
            </a: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CẢI </a:t>
            </a: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THẢO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5562600"/>
            <a:ext cx="300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LÁ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( 5 – 6 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6096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8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7</cp:revision>
  <dcterms:created xsi:type="dcterms:W3CDTF">2020-04-12T05:45:06Z</dcterms:created>
  <dcterms:modified xsi:type="dcterms:W3CDTF">2020-05-08T04:09:00Z</dcterms:modified>
</cp:coreProperties>
</file>